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1"/>
  </p:sldMasterIdLst>
  <p:notesMasterIdLst>
    <p:notesMasterId r:id="rId9"/>
  </p:notesMasterIdLst>
  <p:handoutMasterIdLst>
    <p:handoutMasterId r:id="rId10"/>
  </p:handoutMasterIdLst>
  <p:sldIdLst>
    <p:sldId id="479" r:id="rId2"/>
    <p:sldId id="533" r:id="rId3"/>
    <p:sldId id="602" r:id="rId4"/>
    <p:sldId id="534" r:id="rId5"/>
    <p:sldId id="536" r:id="rId6"/>
    <p:sldId id="537" r:id="rId7"/>
    <p:sldId id="535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5" autoAdjust="0"/>
    <p:restoredTop sz="99620" autoAdjust="0"/>
  </p:normalViewPr>
  <p:slideViewPr>
    <p:cSldViewPr snapToGrid="0" snapToObjects="1">
      <p:cViewPr varScale="1">
        <p:scale>
          <a:sx n="105" d="100"/>
          <a:sy n="105" d="100"/>
        </p:scale>
        <p:origin x="-120" y="-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D5D2E-027D-2340-84BF-299E9117BDED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27F57-334F-6D46-969D-3899708A9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772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80F4B-D91B-A540-A740-07631227E7EF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1455E-17D7-3849-B053-26F4F802B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721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872" y="605254"/>
            <a:ext cx="6582256" cy="19897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048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4446" y="3608574"/>
            <a:ext cx="2133600" cy="273844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67615"/>
            <a:ext cx="2895600" cy="273844"/>
          </a:xfrm>
        </p:spPr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419" y="4867615"/>
            <a:ext cx="2133600" cy="273844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29955" y="131368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29955" y="4862137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6576" y="297443"/>
            <a:ext cx="743443" cy="852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9955" y="341239"/>
            <a:ext cx="862593" cy="70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 anchor="ctr"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955" y="629872"/>
            <a:ext cx="8810064" cy="422292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52798"/>
            <a:ext cx="2895600" cy="273844"/>
          </a:xfrm>
        </p:spPr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419" y="4852798"/>
            <a:ext cx="21336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129955" y="131368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129955" y="604890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129955" y="4862137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387" y="138666"/>
            <a:ext cx="557632" cy="4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387" y="138666"/>
            <a:ext cx="557632" cy="4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6208"/>
            <a:ext cx="8229600" cy="19854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3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/>
              <a:t>Computational optimization of the elastic </a:t>
            </a:r>
            <a:br>
              <a:rPr lang="en-US" dirty="0" smtClean="0"/>
            </a:br>
            <a:r>
              <a:rPr lang="en-US" dirty="0" smtClean="0"/>
              <a:t>wave-equation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Random boundaries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130" y="1195404"/>
            <a:ext cx="9143996" cy="2237997"/>
          </a:xfrm>
          <a:prstGeom prst="rect">
            <a:avLst/>
          </a:prstGeom>
        </p:spPr>
      </p:pic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129955" y="146304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3 </a:t>
            </a:r>
            <a:r>
              <a:rPr lang="mr-IN" dirty="0" smtClean="0"/>
              <a:t>–</a:t>
            </a:r>
            <a:r>
              <a:rPr lang="en-US" dirty="0" smtClean="0"/>
              <a:t> Reducing memory costs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235961" y="947987"/>
            <a:ext cx="3307160" cy="2781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898533" y="652043"/>
            <a:ext cx="5972082" cy="757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348753" y="1100387"/>
            <a:ext cx="3307160" cy="2781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606474" y="3054854"/>
            <a:ext cx="5972082" cy="757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58407" y="1409136"/>
            <a:ext cx="1634108" cy="1643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01853" y="1409136"/>
            <a:ext cx="1634108" cy="1643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958407" y="1409136"/>
            <a:ext cx="1634108" cy="1643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ontent Placeholder 6"/>
          <p:cNvSpPr txBox="1">
            <a:spLocks/>
          </p:cNvSpPr>
          <p:nvPr/>
        </p:nvSpPr>
        <p:spPr>
          <a:xfrm>
            <a:off x="1446947" y="1836630"/>
            <a:ext cx="1511460" cy="6750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600" dirty="0" smtClean="0"/>
              <a:t>Forward propagation</a:t>
            </a:r>
            <a:endParaRPr lang="en-US" sz="1600" dirty="0"/>
          </a:p>
        </p:txBody>
      </p:sp>
      <p:sp>
        <p:nvSpPr>
          <p:cNvPr id="45" name="Content Placeholder 6"/>
          <p:cNvSpPr txBox="1">
            <a:spLocks/>
          </p:cNvSpPr>
          <p:nvPr/>
        </p:nvSpPr>
        <p:spPr>
          <a:xfrm>
            <a:off x="129955" y="3243605"/>
            <a:ext cx="8810064" cy="149887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en-US" sz="1600" dirty="0"/>
              <a:t>S</a:t>
            </a:r>
            <a:r>
              <a:rPr lang="en-US" sz="1600" dirty="0" smtClean="0"/>
              <a:t>traightforward solution? Store in memory the forward </a:t>
            </a:r>
            <a:r>
              <a:rPr lang="en-US" sz="1600" dirty="0" err="1" smtClean="0"/>
              <a:t>wavefield</a:t>
            </a:r>
            <a:r>
              <a:rPr lang="en-US" sz="1600" dirty="0" smtClean="0"/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US" sz="1600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600" dirty="0" smtClean="0"/>
              <a:t>	</a:t>
            </a:r>
            <a:r>
              <a:rPr lang="en-US" sz="1800" dirty="0" smtClean="0"/>
              <a:t>Problem? It requires </a:t>
            </a:r>
            <a:r>
              <a:rPr lang="en-US" sz="1800" dirty="0" smtClean="0">
                <a:solidFill>
                  <a:srgbClr val="FF0000"/>
                </a:solidFill>
              </a:rPr>
              <a:t>A LOT </a:t>
            </a:r>
            <a:r>
              <a:rPr lang="en-US" sz="1800" dirty="0" smtClean="0"/>
              <a:t>of memory!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800" dirty="0"/>
              <a:t>	</a:t>
            </a:r>
            <a:r>
              <a:rPr lang="en-US" sz="1800" i="1" dirty="0" smtClean="0"/>
              <a:t>Around </a:t>
            </a:r>
            <a:r>
              <a:rPr lang="en-US" sz="1800" i="1" dirty="0" smtClean="0">
                <a:solidFill>
                  <a:srgbClr val="FF0000"/>
                </a:solidFill>
              </a:rPr>
              <a:t>150 Gb </a:t>
            </a:r>
            <a:r>
              <a:rPr lang="en-US" sz="1800" i="1" dirty="0" smtClean="0"/>
              <a:t>for 10 seconds of data in a 2D 1000x1000 grid.</a:t>
            </a:r>
            <a:endParaRPr lang="en-US" sz="1800" i="1" dirty="0"/>
          </a:p>
        </p:txBody>
      </p:sp>
      <p:sp>
        <p:nvSpPr>
          <p:cNvPr id="46" name="Content Placeholder 6"/>
          <p:cNvSpPr txBox="1">
            <a:spLocks/>
          </p:cNvSpPr>
          <p:nvPr/>
        </p:nvSpPr>
        <p:spPr>
          <a:xfrm>
            <a:off x="6235961" y="1836630"/>
            <a:ext cx="1511460" cy="6750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 smtClean="0"/>
              <a:t>Backward propagation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0421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</a:t>
            </a:fld>
            <a:endParaRPr lang="en-US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129955" y="146304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3 </a:t>
            </a:r>
            <a:r>
              <a:rPr lang="mr-IN" dirty="0" smtClean="0"/>
              <a:t>–</a:t>
            </a:r>
            <a:r>
              <a:rPr lang="en-US" dirty="0" smtClean="0"/>
              <a:t> Random boundaries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1606474" y="3054854"/>
            <a:ext cx="5972082" cy="757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61" y="1422148"/>
            <a:ext cx="4353882" cy="3265412"/>
          </a:xfrm>
          <a:prstGeom prst="rect">
            <a:avLst/>
          </a:prstGeom>
        </p:spPr>
      </p:pic>
      <p:pic>
        <p:nvPicPr>
          <p:cNvPr id="3" name="Picture 2" descr="random-mode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3"/>
          <a:stretch/>
        </p:blipFill>
        <p:spPr>
          <a:xfrm>
            <a:off x="2057093" y="1019533"/>
            <a:ext cx="4749326" cy="3668027"/>
          </a:xfrm>
          <a:prstGeom prst="rect">
            <a:avLst/>
          </a:prstGeom>
        </p:spPr>
      </p:pic>
      <p:sp>
        <p:nvSpPr>
          <p:cNvPr id="11" name="Content Placeholder 6"/>
          <p:cNvSpPr txBox="1">
            <a:spLocks/>
          </p:cNvSpPr>
          <p:nvPr/>
        </p:nvSpPr>
        <p:spPr>
          <a:xfrm>
            <a:off x="129955" y="664784"/>
            <a:ext cx="8810064" cy="37959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 smtClean="0"/>
              <a:t>Random model example: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65940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</a:t>
            </a:fld>
            <a:endParaRPr lang="en-US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129955" y="146304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3 </a:t>
            </a:r>
            <a:r>
              <a:rPr lang="mr-IN" dirty="0" smtClean="0"/>
              <a:t>–</a:t>
            </a:r>
            <a:r>
              <a:rPr lang="en-US" dirty="0" smtClean="0"/>
              <a:t> Random boundaries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1606474" y="3054854"/>
            <a:ext cx="5972082" cy="757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random-bound-forwar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61" y="1422148"/>
            <a:ext cx="4353882" cy="3265412"/>
          </a:xfrm>
          <a:prstGeom prst="rect">
            <a:avLst/>
          </a:prstGeom>
        </p:spPr>
      </p:pic>
      <p:sp>
        <p:nvSpPr>
          <p:cNvPr id="19" name="Content Placeholder 6"/>
          <p:cNvSpPr txBox="1">
            <a:spLocks/>
          </p:cNvSpPr>
          <p:nvPr/>
        </p:nvSpPr>
        <p:spPr>
          <a:xfrm>
            <a:off x="129955" y="902415"/>
            <a:ext cx="8810064" cy="37959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 smtClean="0"/>
              <a:t>Forward propagation of the pressure </a:t>
            </a:r>
            <a:r>
              <a:rPr lang="en-US" sz="1600" dirty="0" err="1" smtClean="0"/>
              <a:t>wavefield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6756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</a:t>
            </a:fld>
            <a:endParaRPr lang="en-US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129955" y="146304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3 </a:t>
            </a:r>
            <a:r>
              <a:rPr lang="mr-IN" dirty="0" smtClean="0"/>
              <a:t>–</a:t>
            </a:r>
            <a:r>
              <a:rPr lang="en-US" dirty="0" smtClean="0"/>
              <a:t> Random boundaries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1606474" y="3054854"/>
            <a:ext cx="5972082" cy="757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61" y="1422148"/>
            <a:ext cx="4353882" cy="3265412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/>
          </p:cNvSpPr>
          <p:nvPr/>
        </p:nvSpPr>
        <p:spPr>
          <a:xfrm>
            <a:off x="129955" y="902415"/>
            <a:ext cx="8810064" cy="37959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 smtClean="0"/>
              <a:t>Last time step of the pressure </a:t>
            </a:r>
            <a:r>
              <a:rPr lang="en-US" sz="1600" dirty="0" err="1" smtClean="0"/>
              <a:t>wavefield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55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</a:t>
            </a:fld>
            <a:endParaRPr lang="en-US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129955" y="146304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3 </a:t>
            </a:r>
            <a:r>
              <a:rPr lang="mr-IN" dirty="0" smtClean="0"/>
              <a:t>–</a:t>
            </a:r>
            <a:r>
              <a:rPr lang="en-US" dirty="0" smtClean="0"/>
              <a:t> Random boundaries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1606474" y="3054854"/>
            <a:ext cx="5972082" cy="757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61" y="1422148"/>
            <a:ext cx="4353882" cy="3265412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/>
          </p:cNvSpPr>
          <p:nvPr/>
        </p:nvSpPr>
        <p:spPr>
          <a:xfrm>
            <a:off x="129955" y="902415"/>
            <a:ext cx="8810064" cy="37959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 smtClean="0"/>
              <a:t>Penultimate time step of the pressure </a:t>
            </a:r>
            <a:r>
              <a:rPr lang="en-US" sz="1600" dirty="0" err="1" smtClean="0"/>
              <a:t>wavefield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422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7</a:t>
            </a:fld>
            <a:endParaRPr lang="en-US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129955" y="146304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3 </a:t>
            </a:r>
            <a:r>
              <a:rPr lang="mr-IN" dirty="0" smtClean="0"/>
              <a:t>–</a:t>
            </a:r>
            <a:r>
              <a:rPr lang="en-US" dirty="0" smtClean="0"/>
              <a:t> Random boundaries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1606474" y="3054854"/>
            <a:ext cx="5972082" cy="757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61" y="1422148"/>
            <a:ext cx="4341958" cy="3265412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/>
          </p:cNvSpPr>
          <p:nvPr/>
        </p:nvSpPr>
        <p:spPr>
          <a:xfrm>
            <a:off x="129955" y="902415"/>
            <a:ext cx="8810064" cy="37959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 smtClean="0"/>
              <a:t>Backward propagation of the pressure </a:t>
            </a:r>
            <a:r>
              <a:rPr lang="en-US" sz="1600" dirty="0" err="1" smtClean="0"/>
              <a:t>wavefield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9677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E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SEP.thmx</Template>
  <TotalTime>29148</TotalTime>
  <Words>132</Words>
  <Application>Microsoft Macintosh PowerPoint</Application>
  <PresentationFormat>On-screen Show (16:9)</PresentationFormat>
  <Paragraphs>32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SEP</vt:lpstr>
      <vt:lpstr>Chapter 3 – Computational optimization of the elastic  wave-equation  Random boundaries</vt:lpstr>
      <vt:lpstr>Chapter 3 – Reducing memory costs</vt:lpstr>
      <vt:lpstr>Chapter 3 – Random boundaries</vt:lpstr>
      <vt:lpstr>Chapter 3 – Random boundaries</vt:lpstr>
      <vt:lpstr>Chapter 3 – Random boundaries</vt:lpstr>
      <vt:lpstr>Chapter 3 – Random boundaries</vt:lpstr>
      <vt:lpstr>Chapter 3 – Random boundaries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Gustavo Catao Alves</dc:creator>
  <cp:lastModifiedBy>Gustavo Catao Alves</cp:lastModifiedBy>
  <cp:revision>237</cp:revision>
  <dcterms:created xsi:type="dcterms:W3CDTF">2016-07-12T02:32:27Z</dcterms:created>
  <dcterms:modified xsi:type="dcterms:W3CDTF">2017-10-19T12:07:56Z</dcterms:modified>
</cp:coreProperties>
</file>